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Nunito" charset="-18"/>
      <p:regular r:id="rId10"/>
      <p:bold r:id="rId11"/>
      <p:italic r:id="rId12"/>
      <p:boldItalic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1ff28031ac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1ff28031ac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1ff28031ac_0_6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1ff28031ac_0_6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ff28031ac_0_6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ff28031ac_0_6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ff28031ac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1ff28031ac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1ff28031ac_0_6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1ff28031ac_0_6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1ff28031ac_0_6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1ff28031ac_0_6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998800" y="921525"/>
            <a:ext cx="7003200" cy="35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6000"/>
              <a:t>Język angielski w świecie</a:t>
            </a:r>
            <a:endParaRPr sz="6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Początki języka angielskiego</a:t>
            </a:r>
            <a:endParaRPr/>
          </a:p>
        </p:txBody>
      </p:sp>
      <p:sp>
        <p:nvSpPr>
          <p:cNvPr id="134" name="Google Shape;134;p14"/>
          <p:cNvSpPr txBox="1">
            <a:spLocks noGrp="1"/>
          </p:cNvSpPr>
          <p:nvPr>
            <p:ph type="body" idx="1"/>
          </p:nvPr>
        </p:nvSpPr>
        <p:spPr>
          <a:xfrm>
            <a:off x="819150" y="1800200"/>
            <a:ext cx="7505700" cy="35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	</a:t>
            </a:r>
            <a:r>
              <a:rPr lang="pl" sz="1600"/>
              <a:t>Historia tego języka  opiera się na kilku etapach:</a:t>
            </a:r>
            <a:endParaRPr sz="1600"/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język staroangielski (450-1100) - najazd na tereny brytyjskie trzech plemion germańskich, które zmieniły,  ówcześnie panujący tam, język celtycki na angielski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język średnioangielski (1100-1500) - inwazja Wikingów spowodowała dużym wpływem języka staronordyjskiego, rozpowszechnianie się języka francuskiego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wczesny język nowoangielski (1500-1800) - zakończenie się Wojny Stuletniej, zastąpienie języka francuskiego, językiem angielskim, twórczość Williama Szekspira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pl" sz="1600"/>
              <a:t>współczesny język angielski (1800- obecnie) - rewolucja przemysłowa,rozwój naukowy, odkrycia, wynalazki</a:t>
            </a:r>
            <a:endParaRPr sz="1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Ile osób posługuje się tym językiem?</a:t>
            </a:r>
            <a:endParaRPr/>
          </a:p>
        </p:txBody>
      </p:sp>
      <p:sp>
        <p:nvSpPr>
          <p:cNvPr id="140" name="Google Shape;140;p15"/>
          <p:cNvSpPr txBox="1">
            <a:spLocks noGrp="1"/>
          </p:cNvSpPr>
          <p:nvPr>
            <p:ph type="body" idx="1"/>
          </p:nvPr>
        </p:nvSpPr>
        <p:spPr>
          <a:xfrm>
            <a:off x="819150" y="1695575"/>
            <a:ext cx="7505700" cy="27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800" b="1"/>
              <a:t> </a:t>
            </a:r>
            <a:r>
              <a:rPr lang="pl" sz="2100" b="1"/>
              <a:t>1 132 mln </a:t>
            </a:r>
            <a:r>
              <a:rPr lang="pl" sz="2100"/>
              <a:t>osób na świecie używa tego języka na co dzień. Rodzimymi użytkownikami jest aż 379 mln, natomiast nierodzimymii 753 milionów.	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2100"/>
              <a:t>	Jest to język uniwersalny, którymi kiedyś była łacina, greka, franczyzna. Jest to język występujący w technologii, biznesie, turystyce, itp.</a:t>
            </a:r>
            <a:endParaRPr sz="2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Które kraje są rodzimymi użytkownikami tego języka?</a:t>
            </a:r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 </a:t>
            </a:r>
            <a:r>
              <a:rPr lang="pl" sz="8800"/>
              <a:t>	Rodzimymi użytkowikami są </a:t>
            </a:r>
            <a:r>
              <a:rPr lang="pl" sz="8800">
                <a:solidFill>
                  <a:srgbClr val="394149"/>
                </a:solidFill>
                <a:highlight>
                  <a:srgbClr val="FBFDFF"/>
                </a:highlight>
                <a:latin typeface="Arial"/>
                <a:ea typeface="Arial"/>
                <a:cs typeface="Arial"/>
                <a:sym typeface="Arial"/>
              </a:rPr>
              <a:t>Antigua i Barbuda, Australia, Bahamy, Barbados, Belize, Dominika, Grenada, Gujana, Irlandia, Jamajka, Kanada, Nowa Zelandia, Saint Kitts i Nevis, Saint Lucia, Saint Vincent i Grenadyny, Trynidad i Tobago, USA i Wielka Brytania.</a:t>
            </a:r>
            <a:endParaRPr sz="8800">
              <a:solidFill>
                <a:srgbClr val="394149"/>
              </a:solidFill>
              <a:highlight>
                <a:srgbClr val="FBFD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8800">
              <a:solidFill>
                <a:srgbClr val="394149"/>
              </a:solidFill>
              <a:highlight>
                <a:srgbClr val="FBFD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800"/>
              </a:spcBef>
              <a:spcAft>
                <a:spcPts val="1200"/>
              </a:spcAft>
              <a:buNone/>
            </a:pPr>
            <a:endParaRPr sz="8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Język angielski jako język urzędowy</a:t>
            </a:r>
            <a:endParaRPr/>
          </a:p>
        </p:txBody>
      </p:sp>
      <p:sp>
        <p:nvSpPr>
          <p:cNvPr id="152" name="Google Shape;152;p17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 sz="1900"/>
              <a:t>	Językiem urzędowym w poniższych krajach jest język angielski: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900">
                <a:solidFill>
                  <a:srgbClr val="394149"/>
                </a:solidFill>
                <a:highlight>
                  <a:srgbClr val="FBFDFF"/>
                </a:highlight>
                <a:latin typeface="Arial"/>
                <a:ea typeface="Arial"/>
                <a:cs typeface="Arial"/>
                <a:sym typeface="Arial"/>
              </a:rPr>
              <a:t>Botswana, Eswatini, Fidżi, Filipiny, Ghana, Indie, Kamerun, Kenia, Kiribati, Lesotho, Liberia, Malta, Mauritius, Mikronezja, Namibia, Nigeria, Pakistan, Palau, Papua Nowa Gwinea, Rwanda, Saint Lucia, Samoa, Seszele, Sierra Leone, Singapur, Sri Lanka, Sudan, RPA, Sudan Południowy, Tanzania, Uganda, Wyspy Salomona, Wyspy Marshalla, Zambia i Zimbabwe.</a:t>
            </a:r>
            <a:endParaRPr sz="1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Ile osób mówi po angielsku w Ameryce?</a:t>
            </a:r>
            <a:endParaRPr/>
          </a:p>
        </p:txBody>
      </p:sp>
      <p:sp>
        <p:nvSpPr>
          <p:cNvPr id="158" name="Google Shape;158;p18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2000"/>
              <a:t>	Dokładne dane nie są znane, jednakże wiadomym jest, że w Ameryce Północnej, Środkowej i Południoqwej rodzimymi mieszkanćami odznacza się aż  250 milionów. Spośrów tej liczby aż 231 milionów mieszka w USA, nastęnie 19 milionów pochodzi z Kanady. W Ameryce Południowej rodzimych mieszkańcówi jest  około 800 tysięcy .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Ile osób w Europie posługuje się językiem angielskim?</a:t>
            </a:r>
            <a:endParaRPr/>
          </a:p>
        </p:txBody>
      </p:sp>
      <p:sp>
        <p:nvSpPr>
          <p:cNvPr id="164" name="Google Shape;164;p19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	</a:t>
            </a:r>
            <a:r>
              <a:rPr lang="pl" sz="1600"/>
              <a:t>Dla 13% obywateli Unii Europejskiej język angielski jest językiem ojczystym, co przekłada się na liczbę 58 milionów. 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pl" sz="1600"/>
              <a:t>	Aż 38% ludności Unii Europejskiej może określić swój poziom języka angielskiego jako konwersacyjny.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pl" sz="1600"/>
              <a:t>	Najwięcej osób w Europie  posługujących się językiej angielskim, wyróżnia się w kilku krajach, jakimi są: Wielka Brytania, Irlandia oraz Malta.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PresentationFormat>Pokaz na ekranie (16:9)</PresentationFormat>
  <Paragraphs>21</Paragraphs>
  <Slides>7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11" baseType="lpstr">
      <vt:lpstr>Arial</vt:lpstr>
      <vt:lpstr>Nunito</vt:lpstr>
      <vt:lpstr>Calibri</vt:lpstr>
      <vt:lpstr>Shift</vt:lpstr>
      <vt:lpstr>Język angielski w świecie</vt:lpstr>
      <vt:lpstr>Początki języka angielskiego</vt:lpstr>
      <vt:lpstr>Ile osób posługuje się tym językiem?</vt:lpstr>
      <vt:lpstr>Które kraje są rodzimymi użytkownikami tego języka?</vt:lpstr>
      <vt:lpstr>Język angielski jako język urzędowy</vt:lpstr>
      <vt:lpstr>Ile osób mówi po angielsku w Ameryce?</vt:lpstr>
      <vt:lpstr>Ile osób w Europie posługuje się językiem angielskim?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Język angielski w świecie</dc:title>
  <dc:creator>admin</dc:creator>
  <cp:lastModifiedBy>admin</cp:lastModifiedBy>
  <cp:revision>1</cp:revision>
  <dcterms:modified xsi:type="dcterms:W3CDTF">2022-06-22T06:30:09Z</dcterms:modified>
</cp:coreProperties>
</file>